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7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BC0752-23CB-4EB7-52A8-2974BA2016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8C4B19-D600-60FA-B5C0-FB56A7BFF6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CA30C4-005A-F228-1DB6-A523346753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CAD81-5237-412A-90C4-19135D1E7965}" type="datetimeFigureOut">
              <a:rPr lang="en-US" smtClean="0"/>
              <a:t>7/21/2025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13126C-2286-5102-079F-FEA793ED8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E1F34D-AB72-3641-A9DA-55D11E8CD7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17027-2A4E-4BC9-BF44-805548707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6214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E8E275-0233-91AA-A037-91128ED165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4B8F66-9582-49D5-F729-01D13A5027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631011-9774-1E6D-096D-1C09DD3CA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CAD81-5237-412A-90C4-19135D1E7965}" type="datetimeFigureOut">
              <a:rPr lang="en-US" smtClean="0"/>
              <a:t>7/21/2025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D72F1C-1589-68FA-6CDE-FEE45D9B8E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DC1309-4A99-C755-719A-84601BB427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17027-2A4E-4BC9-BF44-805548707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829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69EA943-B89C-1F1D-3CE1-AE6B4C7427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56C720-D595-7F14-09CB-E72AF25B03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657B6B-7269-F44F-6A97-AD6DA2340D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CAD81-5237-412A-90C4-19135D1E7965}" type="datetimeFigureOut">
              <a:rPr lang="en-US" smtClean="0"/>
              <a:t>7/21/2025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31F4A1-39AE-A5F6-0A0D-9DDA65778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01569A-4394-E338-53EF-B3B24FE6A8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17027-2A4E-4BC9-BF44-805548707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552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0B2524-9872-E5E2-AAC3-98519E16CD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F4F235-5100-A479-40B0-EE804372E6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ADAB2E-16A0-2FC3-8302-B798DF211A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CAD81-5237-412A-90C4-19135D1E7965}" type="datetimeFigureOut">
              <a:rPr lang="en-US" smtClean="0"/>
              <a:t>7/21/2025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D1EA52-656E-F318-6B3A-844A6EECD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9CE6ED-4E47-6DC0-C172-43F17520D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17027-2A4E-4BC9-BF44-805548707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816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6DB487-DDD5-2AF2-F601-662EBFB295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0A8879-B69B-14C4-77E2-1A48936747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9D1D5F-C1AD-AA22-C81D-EFEE2BBF46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CAD81-5237-412A-90C4-19135D1E7965}" type="datetimeFigureOut">
              <a:rPr lang="en-US" smtClean="0"/>
              <a:t>7/21/2025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7F0051-42CE-9897-6339-09F6C5FEEB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55F737-D759-25C5-54EC-3390762479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17027-2A4E-4BC9-BF44-805548707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29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E101D1-0E32-D5FA-F40D-35099DA2E3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5C1302-0BE6-9B77-A9F4-40F8D533D6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69C780-CD5D-BD1C-C4CA-E29AE6868E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DC52F8-F8D9-729A-3272-A92925CE22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CAD81-5237-412A-90C4-19135D1E7965}" type="datetimeFigureOut">
              <a:rPr lang="en-US" smtClean="0"/>
              <a:t>7/21/2025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592734-B19F-4B4E-8845-FD7D39B718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44F1A3-2609-D50F-23F7-3FC0BED1E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17027-2A4E-4BC9-BF44-805548707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619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A16D1C-0712-E283-992F-5CC1BD26A0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5A6EC1-0748-6FC7-9155-1465686AD7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BE64D37-EFAD-1261-444C-512868ABC9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48D5D6F-3BB3-C2A0-32BC-EEF130993D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DE63F02-4741-998D-E2D5-CEF87913FD9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3B4166E-9610-BD6F-C7EB-B765335792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CAD81-5237-412A-90C4-19135D1E7965}" type="datetimeFigureOut">
              <a:rPr lang="en-US" smtClean="0"/>
              <a:t>7/21/2025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BA0C72E-4BAE-F8D4-BEEF-D61A730421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3915EBE-1FA7-60A7-D6CD-25D56457A3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17027-2A4E-4BC9-BF44-805548707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5612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ADF177-DD2D-D728-F84C-41802B623D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2844BBB-C565-FF1E-EF3F-25CDBDA329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CAD81-5237-412A-90C4-19135D1E7965}" type="datetimeFigureOut">
              <a:rPr lang="en-US" smtClean="0"/>
              <a:t>7/21/2025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A3709B-1E0D-D15A-86E7-EAE5D20057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FBC7C18-D38B-14AF-2D96-C926DD5C06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17027-2A4E-4BC9-BF44-805548707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721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0DB6760-E05B-6AAC-5C64-662C0E6CC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CAD81-5237-412A-90C4-19135D1E7965}" type="datetimeFigureOut">
              <a:rPr lang="en-US" smtClean="0"/>
              <a:t>7/21/2025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57DF439-8333-28E6-E0A7-F30B5401B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A62DD2-B594-1E06-F54C-6A6B65C4EF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17027-2A4E-4BC9-BF44-805548707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725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A62CA6-3509-CA6F-26DA-02FDA13A43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760A9A-4374-8A74-A047-626C18B3D0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347861-245E-5605-416A-8C5700E5F7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6A70FE-A24B-21BC-BDA3-D8E6D3E83A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CAD81-5237-412A-90C4-19135D1E7965}" type="datetimeFigureOut">
              <a:rPr lang="en-US" smtClean="0"/>
              <a:t>7/21/2025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6CDB30-40A1-8EA5-8261-6392FE440B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D301F0-99C8-F259-E3E5-1ADA629D3E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17027-2A4E-4BC9-BF44-805548707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7170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1B3AD-E143-91E7-BD61-76EC8A7690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560A542-65A7-AB52-DFCD-B77F722699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22DD86-B225-CBE4-D86C-E2BDBFFA3F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E28A08-A863-D5C4-DC92-14CF0336A6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CAD81-5237-412A-90C4-19135D1E7965}" type="datetimeFigureOut">
              <a:rPr lang="en-US" smtClean="0"/>
              <a:t>7/21/2025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CB542F-D2F0-E382-8B7F-9437303F3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229A75-4D40-D072-C5A8-B98A6781E7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17027-2A4E-4BC9-BF44-805548707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437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0751EFC-11BC-4D75-CE2D-02510444AB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5AA711-722B-2E20-80E6-EEC83BE1E4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1D4514-6C24-3718-6BCB-F0722C1C95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CAD81-5237-412A-90C4-19135D1E7965}" type="datetimeFigureOut">
              <a:rPr lang="en-US" smtClean="0"/>
              <a:t>7/21/2025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871B0D-9582-2185-6A96-D9AE09D982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05383B-60D0-619F-B10B-DE9FD19309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D17027-2A4E-4BC9-BF44-805548707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036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DB13FC-22C6-4677-378F-FE6A8C58809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Test PPT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1CF8636-C894-0951-76A3-A453CF0E5FB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07212025</a:t>
            </a:r>
          </a:p>
        </p:txBody>
      </p:sp>
    </p:spTree>
    <p:extLst>
      <p:ext uri="{BB962C8B-B14F-4D97-AF65-F5344CB8AC3E}">
        <p14:creationId xmlns:p14="http://schemas.microsoft.com/office/powerpoint/2010/main" val="22895630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A2740101575004B909211C6DD0CC05D" ma:contentTypeVersion="1" ma:contentTypeDescription="Create a new document." ma:contentTypeScope="" ma:versionID="5bf85247a47abab493e71c06c94ef479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f66abc2e75104a1e2665fbc11a6ee987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6A594C3-EAA8-468D-947C-A3F488512015}">
  <ds:schemaRefs>
    <ds:schemaRef ds:uri="http://schemas.openxmlformats.org/package/2006/metadata/core-properties"/>
    <ds:schemaRef ds:uri="http://purl.org/dc/elements/1.1/"/>
    <ds:schemaRef ds:uri="http://www.w3.org/XML/1998/namespace"/>
    <ds:schemaRef ds:uri="http://schemas.microsoft.com/office/infopath/2007/PartnerControls"/>
    <ds:schemaRef ds:uri="http://purl.org/dc/terms/"/>
    <ds:schemaRef ds:uri="http://schemas.microsoft.com/office/2006/documentManagement/types"/>
    <ds:schemaRef ds:uri="http://schemas.microsoft.com/sharepoint/v3"/>
    <ds:schemaRef ds:uri="http://schemas.microsoft.com/office/2006/metadata/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ED37EC35-97EF-4151-AA10-B159AD6B884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8C3839F-8647-48C7-A1BA-D6A10C0905F7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Test PPT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 PPT</dc:title>
  <dc:creator>Saketh Chikoti  [HS-EBIT]</dc:creator>
  <cp:lastModifiedBy>AccTest3  [DCF]</cp:lastModifiedBy>
  <cp:revision>1</cp:revision>
  <dcterms:created xsi:type="dcterms:W3CDTF">2024-05-16T15:31:34Z</dcterms:created>
  <dcterms:modified xsi:type="dcterms:W3CDTF">2025-07-21T15:18:18Z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0x0101001A2740101575004B909211C6DD0CC05D</vt:lpwstr>
  </property>
</Properties>
</file>